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</p:sldIdLst>
  <p:sldSz cx="9144000" cy="5143500" type="screen16x9"/>
  <p:notesSz cx="6858000" cy="9144000"/>
  <p:embeddedFontLst>
    <p:embeddedFont>
      <p:font typeface="Bree Serif" panose="020B0604020202020204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6DBC75-D462-40F3-A9E5-BAAFF1CC4A68}">
  <a:tblStyle styleId="{5D6DBC75-D462-40F3-A9E5-BAAFF1CC4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688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352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079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63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230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317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9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696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51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76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81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32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2c5388e8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2c5388e8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9f6c6782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9f6c6782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297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7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9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364375" y="687675"/>
            <a:ext cx="4684200" cy="14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1"/>
                </a:solidFill>
              </a:rPr>
              <a:t>Phát triển ứng dụng web nâng cao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4799515" y="1918788"/>
            <a:ext cx="36828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Đề tài: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Xây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dựng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ứng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web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dạy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nấu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ăn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1"/>
          </p:nvPr>
        </p:nvSpPr>
        <p:spPr>
          <a:xfrm>
            <a:off x="4828580" y="2948154"/>
            <a:ext cx="36828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Danh sách thành viên</a:t>
            </a:r>
            <a:endParaRPr sz="1400" u="sng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-US" dirty="0"/>
              <a:t>2015749</a:t>
            </a:r>
            <a:r>
              <a:rPr lang="vi-VN" dirty="0"/>
              <a:t> –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  <a:p>
            <a:pPr algn="ctr"/>
            <a:r>
              <a:rPr lang="en-US" dirty="0"/>
              <a:t>2011465</a:t>
            </a:r>
            <a:r>
              <a:rPr lang="vi-VN" dirty="0"/>
              <a:t> – Nguyễn </a:t>
            </a: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Vinh</a:t>
            </a:r>
          </a:p>
          <a:p>
            <a:pPr algn="ctr"/>
            <a:r>
              <a:rPr lang="en-US" dirty="0"/>
              <a:t>     </a:t>
            </a:r>
            <a:r>
              <a:rPr lang="vi-VN" dirty="0"/>
              <a:t>2015</a:t>
            </a:r>
            <a:r>
              <a:rPr lang="en-US" dirty="0"/>
              <a:t>600 </a:t>
            </a:r>
            <a:r>
              <a:rPr lang="vi-VN" dirty="0"/>
              <a:t>–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Kiệt</a:t>
            </a:r>
            <a:r>
              <a:rPr lang="vi-VN" dirty="0"/>
              <a:t>	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 build="p"/>
      <p:bldP spid="21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D743DE8-AE9A-786E-AD3B-A3DE7D0A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511009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F90D75C-80D7-79F2-3A4A-35FB88C0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61922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8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D35325-B817-AFE1-4DE7-0424C9554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32" y="1361923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B150DF-4186-7497-D314-D9048D11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86" y="1778635"/>
            <a:ext cx="6106795" cy="1586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B6FC6-40F1-6F62-5B1E-083F4102C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2" y="1493623"/>
            <a:ext cx="6106795" cy="2602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B380C-A042-F24D-ECD1-F88672DCA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94" y="1493623"/>
            <a:ext cx="6106795" cy="2607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F9E0E-890D-3149-1742-D569A4EFC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878" y="1843388"/>
            <a:ext cx="6106795" cy="200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298BA-EA12-C7AD-F6B7-3BC9F0C3B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785" y="1935280"/>
            <a:ext cx="6106795" cy="19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9F6503-2FBC-3C8E-1C9F-46533AFF3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2265072"/>
            <a:ext cx="6106795" cy="14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6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D404B43-953A-739B-31D7-EE8503D3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11" y="1441435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AAFCB72-6A00-B7FD-18D7-C7259E2D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02" y="1511010"/>
            <a:ext cx="6106795" cy="3433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D8202E-1DD6-806C-4294-E49DF103F3E7}"/>
              </a:ext>
            </a:extLst>
          </p:cNvPr>
          <p:cNvSpPr txBox="1"/>
          <p:nvPr/>
        </p:nvSpPr>
        <p:spPr>
          <a:xfrm>
            <a:off x="142660" y="2685072"/>
            <a:ext cx="2192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Giao </a:t>
            </a:r>
            <a:r>
              <a:rPr lang="en-US" sz="2000" dirty="0" err="1">
                <a:solidFill>
                  <a:schemeClr val="bg1"/>
                </a:solidFill>
              </a:rPr>
              <a:t>diện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67606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6B2A5B-DC01-6425-8196-BDDF874B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93556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B2D87B-15EE-2482-CA48-8C3B73F2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2" y="1404845"/>
            <a:ext cx="6106795" cy="3433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B346B2-8B11-4491-D8E8-6ACC5F7B2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02" y="1416134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B9E4821-E82D-2934-0B36-104FB4CF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60" y="1310597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E507BF-5EA4-8AE5-CBE5-98276394D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860" y="1251148"/>
            <a:ext cx="6106795" cy="3433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D904A-96B6-9BD8-B431-42CF46376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61" y="1251149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EF31320-E353-BEAA-2B16-7BA34CF8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00" y="1361922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9CB8D-370E-092F-A294-3D9876CA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15" y="1361922"/>
            <a:ext cx="6106795" cy="3433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1959F-8DA5-07DE-B76E-973126F6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715" y="1361922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8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ctrTitle"/>
          </p:nvPr>
        </p:nvSpPr>
        <p:spPr>
          <a:xfrm>
            <a:off x="0" y="644550"/>
            <a:ext cx="9144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Nội dung</a:t>
            </a:r>
            <a:endParaRPr dirty="0"/>
          </a:p>
        </p:txBody>
      </p:sp>
      <p:sp>
        <p:nvSpPr>
          <p:cNvPr id="220" name="Google Shape;220;p23"/>
          <p:cNvSpPr txBox="1">
            <a:spLocks noGrp="1"/>
          </p:cNvSpPr>
          <p:nvPr>
            <p:ph type="ctrTitle" idx="16"/>
          </p:nvPr>
        </p:nvSpPr>
        <p:spPr>
          <a:xfrm>
            <a:off x="-2890512" y="1835830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accent1"/>
                </a:solidFill>
              </a:rPr>
              <a:t>01.    </a:t>
            </a:r>
            <a:r>
              <a:rPr lang="es" sz="2000" dirty="0"/>
              <a:t>Giới thiệu đề tài</a:t>
            </a:r>
            <a:endParaRPr sz="2000" dirty="0"/>
          </a:p>
        </p:txBody>
      </p:sp>
      <p:sp>
        <p:nvSpPr>
          <p:cNvPr id="221" name="Google Shape;221;p23"/>
          <p:cNvSpPr txBox="1">
            <a:spLocks noGrp="1"/>
          </p:cNvSpPr>
          <p:nvPr>
            <p:ph type="ctrTitle" idx="17"/>
          </p:nvPr>
        </p:nvSpPr>
        <p:spPr>
          <a:xfrm>
            <a:off x="-2712377" y="2843001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accent1"/>
                </a:solidFill>
              </a:rPr>
              <a:t>02.    </a:t>
            </a:r>
            <a:r>
              <a:rPr lang="es" sz="2000" dirty="0"/>
              <a:t>Công nghệ sử dụng</a:t>
            </a:r>
            <a:endParaRPr sz="2000" dirty="0"/>
          </a:p>
        </p:txBody>
      </p:sp>
      <p:sp>
        <p:nvSpPr>
          <p:cNvPr id="222" name="Google Shape;222;p23"/>
          <p:cNvSpPr txBox="1">
            <a:spLocks noGrp="1"/>
          </p:cNvSpPr>
          <p:nvPr>
            <p:ph type="ctrTitle" idx="18"/>
          </p:nvPr>
        </p:nvSpPr>
        <p:spPr>
          <a:xfrm>
            <a:off x="-2630184" y="3860839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accent1"/>
                </a:solidFill>
              </a:rPr>
              <a:t>03.    </a:t>
            </a:r>
            <a:r>
              <a:rPr lang="es" sz="2000" dirty="0"/>
              <a:t>Các chức năng chính</a:t>
            </a:r>
            <a:endParaRPr sz="2000" dirty="0"/>
          </a:p>
        </p:txBody>
      </p:sp>
      <p:cxnSp>
        <p:nvCxnSpPr>
          <p:cNvPr id="223" name="Google Shape;223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3"/>
          <p:cNvSpPr txBox="1">
            <a:spLocks noGrp="1"/>
          </p:cNvSpPr>
          <p:nvPr>
            <p:ph type="ctrTitle" idx="17"/>
          </p:nvPr>
        </p:nvSpPr>
        <p:spPr>
          <a:xfrm>
            <a:off x="1541124" y="1852046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accent1"/>
                </a:solidFill>
              </a:rPr>
              <a:t>04.    </a:t>
            </a:r>
            <a:r>
              <a:rPr lang="es" sz="2000" dirty="0"/>
              <a:t>Kết quả đạt được</a:t>
            </a:r>
            <a:endParaRPr sz="2000" dirty="0"/>
          </a:p>
        </p:txBody>
      </p:sp>
      <p:sp>
        <p:nvSpPr>
          <p:cNvPr id="2" name="Google Shape;225;p23">
            <a:extLst>
              <a:ext uri="{FF2B5EF4-FFF2-40B4-BE49-F238E27FC236}">
                <a16:creationId xmlns:a16="http://schemas.microsoft.com/office/drawing/2014/main" id="{F8F52BBA-431A-102D-C807-8147ACDFDB10}"/>
              </a:ext>
            </a:extLst>
          </p:cNvPr>
          <p:cNvSpPr txBox="1">
            <a:spLocks/>
          </p:cNvSpPr>
          <p:nvPr/>
        </p:nvSpPr>
        <p:spPr>
          <a:xfrm>
            <a:off x="1541124" y="2840226"/>
            <a:ext cx="914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>
                <a:solidFill>
                  <a:schemeClr val="accent1"/>
                </a:solidFill>
              </a:rPr>
              <a:t>0</a:t>
            </a:r>
            <a:r>
              <a:rPr lang="en-US" sz="2000" dirty="0">
                <a:solidFill>
                  <a:schemeClr val="accent1"/>
                </a:solidFill>
              </a:rPr>
              <a:t>5</a:t>
            </a:r>
            <a:r>
              <a:rPr lang="vi-VN" sz="2000" dirty="0">
                <a:solidFill>
                  <a:schemeClr val="accent1"/>
                </a:solidFill>
              </a:rPr>
              <a:t>.   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endParaRPr lang="vi-VN" sz="2000" dirty="0"/>
          </a:p>
        </p:txBody>
      </p:sp>
      <p:sp>
        <p:nvSpPr>
          <p:cNvPr id="3" name="Google Shape;225;p23">
            <a:extLst>
              <a:ext uri="{FF2B5EF4-FFF2-40B4-BE49-F238E27FC236}">
                <a16:creationId xmlns:a16="http://schemas.microsoft.com/office/drawing/2014/main" id="{A2CAC39E-3169-100E-8FB8-0F4112EBEAC7}"/>
              </a:ext>
            </a:extLst>
          </p:cNvPr>
          <p:cNvSpPr txBox="1">
            <a:spLocks/>
          </p:cNvSpPr>
          <p:nvPr/>
        </p:nvSpPr>
        <p:spPr>
          <a:xfrm>
            <a:off x="1767156" y="3860839"/>
            <a:ext cx="914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>
                <a:solidFill>
                  <a:schemeClr val="accent1"/>
                </a:solidFill>
              </a:rPr>
              <a:t>0</a:t>
            </a:r>
            <a:r>
              <a:rPr lang="en-US" sz="2000" dirty="0">
                <a:solidFill>
                  <a:schemeClr val="accent1"/>
                </a:solidFill>
              </a:rPr>
              <a:t>6</a:t>
            </a:r>
            <a:r>
              <a:rPr lang="vi-VN" sz="2000" dirty="0">
                <a:solidFill>
                  <a:schemeClr val="accent1"/>
                </a:solidFill>
              </a:rPr>
              <a:t>.   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endParaRPr lang="vi-VN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221" grpId="0"/>
      <p:bldP spid="222" grpId="0"/>
      <p:bldP spid="225" grpId="0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Hướng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phát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triển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F97E75-3DB9-C36A-F323-B7528033BEA4}"/>
              </a:ext>
            </a:extLst>
          </p:cNvPr>
          <p:cNvSpPr txBox="1"/>
          <p:nvPr/>
        </p:nvSpPr>
        <p:spPr>
          <a:xfrm>
            <a:off x="705679" y="1556087"/>
            <a:ext cx="6937513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đẹp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quyền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chia </a:t>
            </a:r>
            <a:r>
              <a:rPr lang="en-US" dirty="0" err="1">
                <a:solidFill>
                  <a:schemeClr val="bg1"/>
                </a:solidFill>
              </a:rPr>
              <a:t>sẻ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feedback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bếp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chủ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, feedback, </a:t>
            </a:r>
            <a:r>
              <a:rPr lang="en-US" dirty="0" err="1">
                <a:solidFill>
                  <a:schemeClr val="bg1"/>
                </a:solidFill>
              </a:rPr>
              <a:t>phản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hồi</a:t>
            </a:r>
            <a:r>
              <a:rPr lang="en-US" dirty="0">
                <a:solidFill>
                  <a:schemeClr val="bg1"/>
                </a:solidFill>
              </a:rPr>
              <a:t> feedback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ảnh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5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-5119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Phân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việc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49596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63B805B-07CB-F850-CDEF-CF5A9279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1" y="675729"/>
            <a:ext cx="4267199" cy="43584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1741E2-58C4-60FB-237D-1F8A0286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82" y="894453"/>
            <a:ext cx="4054355" cy="39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AutoNum type="arabicPeriod"/>
            </a:pPr>
            <a:r>
              <a:rPr lang="e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Giới thiệu đề tài 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4"/>
          <p:cNvSpPr txBox="1"/>
          <p:nvPr/>
        </p:nvSpPr>
        <p:spPr>
          <a:xfrm>
            <a:off x="566317" y="1584039"/>
            <a:ext cx="4005683" cy="33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marR="25400" lvl="0" indent="0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Ngày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nay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dân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thường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tìm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kiếm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cách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nấu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ăn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đơn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miệng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dành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cho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nhưng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biết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học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ở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đâu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</a:p>
          <a:p>
            <a:pPr marL="25400" marR="25400" lvl="0" indent="0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cầu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tìm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kiếm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khóa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học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công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bữa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cơm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thật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tăng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cao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</a:p>
          <a:p>
            <a:pPr marL="25400" marR="25400" lvl="0" indent="0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Từ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vấn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đề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đó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nhóm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chúng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quyết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đề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tài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xây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ứng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web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dạy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nấu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ăn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đáp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ứng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cầu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đó</a:t>
            </a: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5400" marR="25400" lvl="0" indent="244599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4" name="Picture 3" descr="Teams&#10;&#10;Description automatically generated">
            <a:extLst>
              <a:ext uri="{FF2B5EF4-FFF2-40B4-BE49-F238E27FC236}">
                <a16:creationId xmlns:a16="http://schemas.microsoft.com/office/drawing/2014/main" id="{4105659B-A73B-4C65-9378-BB9D16F8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60" y="1798300"/>
            <a:ext cx="3002653" cy="2249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nghệ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sử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" name="Google Shape;239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E0D2E6E-F890-D950-7493-3F647C34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58" y="1921751"/>
            <a:ext cx="3274334" cy="1856921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7E06B91-7537-8521-0C04-175A7381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231" y="1835572"/>
            <a:ext cx="2428875" cy="188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3. Các chức năng chính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3B6-6C0C-FDDF-2614-6B2AF146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49" y="1568615"/>
            <a:ext cx="4972744" cy="2324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E075F-0A5E-08C1-52D4-2E0EB7F68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38" y="1568615"/>
            <a:ext cx="4944165" cy="228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31680-3268-D44C-8209-5F3263827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996" y="1590322"/>
            <a:ext cx="4991797" cy="169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15BF3-957B-4E94-4187-3FC008600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285" y="1590322"/>
            <a:ext cx="4963218" cy="1705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67BB4B-0852-086F-813E-5208A1E1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549" y="1936124"/>
            <a:ext cx="4963218" cy="1190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14446B-70B2-FFB0-2979-0D11CF5FA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839" y="1936124"/>
            <a:ext cx="4944165" cy="1209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299CAA-E69B-73E6-C779-535C4AA373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497" y="2154155"/>
            <a:ext cx="4963218" cy="895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0428FC-F63E-4D9F-F0A1-5E30E6E4D3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8075" y="2167346"/>
            <a:ext cx="5020376" cy="1171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26709-AB1C-0C0D-F7DB-07BA26CE07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8864" y="2292615"/>
            <a:ext cx="4934639" cy="838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BDA47B-EFD1-2F08-541E-938F109E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02" y="1327304"/>
            <a:ext cx="6106795" cy="3433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1185A-6BAE-4BEB-65B6-E55C4DDB3A4B}"/>
              </a:ext>
            </a:extLst>
          </p:cNvPr>
          <p:cNvSpPr txBox="1"/>
          <p:nvPr/>
        </p:nvSpPr>
        <p:spPr>
          <a:xfrm>
            <a:off x="490604" y="2741648"/>
            <a:ext cx="219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API Endpoint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34A2E3-5940-E8DF-329C-0C8128EA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76" y="1425035"/>
            <a:ext cx="6106795" cy="3433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9F856C-F0DD-232B-64BB-84657DE2897D}"/>
              </a:ext>
            </a:extLst>
          </p:cNvPr>
          <p:cNvSpPr txBox="1"/>
          <p:nvPr/>
        </p:nvSpPr>
        <p:spPr>
          <a:xfrm>
            <a:off x="183757" y="2685072"/>
            <a:ext cx="2192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Giao </a:t>
            </a:r>
            <a:r>
              <a:rPr lang="en-US" sz="2000" dirty="0" err="1">
                <a:solidFill>
                  <a:schemeClr val="bg1"/>
                </a:solidFill>
              </a:rPr>
              <a:t>diện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8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033A4A7-128D-026D-4F93-AC60E6B5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61251"/>
            <a:ext cx="6106795" cy="3433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C94FFA-DCD1-AD22-F969-895B7E33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2" y="1361251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168A9-A4E1-1D72-6B64-6D7BC6141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01" y="1361251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0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23FE8B0-581A-96E5-576A-1458FFA6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81801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354</Words>
  <Application>Microsoft Office PowerPoint</Application>
  <PresentationFormat>On-screen Show (16:9)</PresentationFormat>
  <Paragraphs>48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Roboto Light</vt:lpstr>
      <vt:lpstr>Arial</vt:lpstr>
      <vt:lpstr>Roboto</vt:lpstr>
      <vt:lpstr>Bree Serif</vt:lpstr>
      <vt:lpstr>Roboto Black</vt:lpstr>
      <vt:lpstr>WEB PROPOSAL</vt:lpstr>
      <vt:lpstr>Phát triển ứng dụng web nâng cao</vt:lpstr>
      <vt:lpstr>Nội dung</vt:lpstr>
      <vt:lpstr>Giới thiệu đề tài </vt:lpstr>
      <vt:lpstr>2. Công nghệ sử dụng</vt:lpstr>
      <vt:lpstr>3. Các chức năng chính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5. Hướng phát triển</vt:lpstr>
      <vt:lpstr>6. Phân công công việc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Java nâng cao</dc:title>
  <dc:creator>ADMIN</dc:creator>
  <cp:lastModifiedBy>ADMIN</cp:lastModifiedBy>
  <cp:revision>10</cp:revision>
  <dcterms:modified xsi:type="dcterms:W3CDTF">2023-05-18T14:25:02Z</dcterms:modified>
</cp:coreProperties>
</file>